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139. Si Sung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962844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There is Power in the Blood</a:t>
            </a:r>
          </a:p>
          <a:p>
            <a:r>
              <a:rPr lang="en-US" sz="3600" dirty="0"/>
              <a:t>1 John 1:7</a:t>
            </a:r>
          </a:p>
          <a:p>
            <a:r>
              <a:rPr lang="en-US" sz="3600" dirty="0"/>
              <a:t>Lewis E. Jones, 1865-1936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Bb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hi;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dang om hi.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San 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dangom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Amanpha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hi;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hi.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hi;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ninsiang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hi.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hi;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phat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152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139. Si Sung Vangliatna Om Hi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2018-10-12T06:31:36Z</dcterms:modified>
</cp:coreProperties>
</file>